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ow Bold" charset="1" panose="00000800000000000000"/>
      <p:regular r:id="rId18"/>
    </p:embeddedFont>
    <p:embeddedFont>
      <p:font typeface="Kollektif Bold" charset="1" panose="020B0604020101010102"/>
      <p:regular r:id="rId19"/>
    </p:embeddedFont>
    <p:embeddedFont>
      <p:font typeface="League Spartan" charset="1" panose="00000800000000000000"/>
      <p:regular r:id="rId20"/>
    </p:embeddedFont>
    <p:embeddedFont>
      <p:font typeface="Open Sans" charset="1" panose="020B0606030504020204"/>
      <p:regular r:id="rId21"/>
    </p:embeddedFont>
    <p:embeddedFont>
      <p:font typeface="Now Heavy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9.jpe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0.png" Type="http://schemas.openxmlformats.org/officeDocument/2006/relationships/image"/><Relationship Id="rId5" Target="../media/image3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466310" cy="1475268"/>
          </a:xfrm>
          <a:custGeom>
            <a:avLst/>
            <a:gdLst/>
            <a:ahLst/>
            <a:cxnLst/>
            <a:rect r="r" b="b" t="t" l="l"/>
            <a:pathLst>
              <a:path h="1475268" w="2466310">
                <a:moveTo>
                  <a:pt x="0" y="0"/>
                </a:moveTo>
                <a:lnTo>
                  <a:pt x="2466310" y="0"/>
                </a:lnTo>
                <a:lnTo>
                  <a:pt x="2466310" y="1475268"/>
                </a:lnTo>
                <a:lnTo>
                  <a:pt x="0" y="1475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317874" y="3505497"/>
            <a:ext cx="9657581" cy="75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b="true" sz="5214" spc="22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Propuesta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98777" y="4152751"/>
            <a:ext cx="13695775" cy="254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9"/>
              </a:lnSpc>
            </a:pPr>
            <a:r>
              <a:rPr lang="en-US" b="true" sz="1564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SUDOKU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02616" y="8452752"/>
            <a:ext cx="4756684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Presentado por: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02616" y="8899893"/>
            <a:ext cx="4756684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Iván Fiasche</a:t>
            </a:r>
          </a:p>
          <a:p>
            <a:pPr algn="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Nahuel Stellat</a:t>
            </a:r>
          </a:p>
          <a:p>
            <a:pPr algn="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Ezequiel Villa</a:t>
            </a:r>
          </a:p>
          <a:p>
            <a:pPr algn="r" marL="0" indent="0" lvl="0">
              <a:lnSpc>
                <a:spcPts val="28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7274"/>
            <a:ext cx="18288000" cy="707021"/>
            <a:chOff x="0" y="0"/>
            <a:chExt cx="5004986" cy="193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4986" cy="193495"/>
            </a:xfrm>
            <a:custGeom>
              <a:avLst/>
              <a:gdLst/>
              <a:ahLst/>
              <a:cxnLst/>
              <a:rect r="r" b="b" t="t" l="l"/>
              <a:pathLst>
                <a:path h="193495" w="5004986">
                  <a:moveTo>
                    <a:pt x="0" y="0"/>
                  </a:moveTo>
                  <a:lnTo>
                    <a:pt x="5004986" y="0"/>
                  </a:lnTo>
                  <a:lnTo>
                    <a:pt x="5004986" y="193495"/>
                  </a:lnTo>
                  <a:lnTo>
                    <a:pt x="0" y="193495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04986" cy="231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2115" y="4011048"/>
            <a:ext cx="5936899" cy="1839473"/>
          </a:xfrm>
          <a:custGeom>
            <a:avLst/>
            <a:gdLst/>
            <a:ahLst/>
            <a:cxnLst/>
            <a:rect r="r" b="b" t="t" l="l"/>
            <a:pathLst>
              <a:path h="1839473" w="5936899">
                <a:moveTo>
                  <a:pt x="0" y="0"/>
                </a:moveTo>
                <a:lnTo>
                  <a:pt x="5936898" y="0"/>
                </a:lnTo>
                <a:lnTo>
                  <a:pt x="5936898" y="1839473"/>
                </a:lnTo>
                <a:lnTo>
                  <a:pt x="0" y="1839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6" t="-929" r="-570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7883" y="1349722"/>
            <a:ext cx="7091417" cy="3118947"/>
          </a:xfrm>
          <a:custGeom>
            <a:avLst/>
            <a:gdLst/>
            <a:ahLst/>
            <a:cxnLst/>
            <a:rect r="r" b="b" t="t" l="l"/>
            <a:pathLst>
              <a:path h="3118947" w="7091417">
                <a:moveTo>
                  <a:pt x="0" y="0"/>
                </a:moveTo>
                <a:lnTo>
                  <a:pt x="7091417" y="0"/>
                </a:lnTo>
                <a:lnTo>
                  <a:pt x="7091417" y="3118947"/>
                </a:lnTo>
                <a:lnTo>
                  <a:pt x="0" y="3118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67883" y="5284295"/>
            <a:ext cx="7587697" cy="3627808"/>
          </a:xfrm>
          <a:custGeom>
            <a:avLst/>
            <a:gdLst/>
            <a:ahLst/>
            <a:cxnLst/>
            <a:rect r="r" b="b" t="t" l="l"/>
            <a:pathLst>
              <a:path h="3627808" w="7587697">
                <a:moveTo>
                  <a:pt x="0" y="0"/>
                </a:moveTo>
                <a:lnTo>
                  <a:pt x="7587697" y="0"/>
                </a:lnTo>
                <a:lnTo>
                  <a:pt x="7587697" y="3627808"/>
                </a:lnTo>
                <a:lnTo>
                  <a:pt x="0" y="3627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16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31251" y="5389070"/>
            <a:ext cx="736632" cy="736632"/>
          </a:xfrm>
          <a:custGeom>
            <a:avLst/>
            <a:gdLst/>
            <a:ahLst/>
            <a:cxnLst/>
            <a:rect r="r" b="b" t="t" l="l"/>
            <a:pathLst>
              <a:path h="736632" w="736632">
                <a:moveTo>
                  <a:pt x="0" y="0"/>
                </a:moveTo>
                <a:lnTo>
                  <a:pt x="736632" y="0"/>
                </a:lnTo>
                <a:lnTo>
                  <a:pt x="736632" y="736632"/>
                </a:lnTo>
                <a:lnTo>
                  <a:pt x="0" y="736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31251" y="1349722"/>
            <a:ext cx="736632" cy="736632"/>
          </a:xfrm>
          <a:custGeom>
            <a:avLst/>
            <a:gdLst/>
            <a:ahLst/>
            <a:cxnLst/>
            <a:rect r="r" b="b" t="t" l="l"/>
            <a:pathLst>
              <a:path h="736632" w="736632">
                <a:moveTo>
                  <a:pt x="0" y="0"/>
                </a:moveTo>
                <a:lnTo>
                  <a:pt x="736632" y="0"/>
                </a:lnTo>
                <a:lnTo>
                  <a:pt x="736632" y="736633"/>
                </a:lnTo>
                <a:lnTo>
                  <a:pt x="0" y="7366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58836" y="4697090"/>
            <a:ext cx="2040731" cy="446410"/>
          </a:xfrm>
          <a:custGeom>
            <a:avLst/>
            <a:gdLst/>
            <a:ahLst/>
            <a:cxnLst/>
            <a:rect r="r" b="b" t="t" l="l"/>
            <a:pathLst>
              <a:path h="446410" w="2040731">
                <a:moveTo>
                  <a:pt x="0" y="0"/>
                </a:moveTo>
                <a:lnTo>
                  <a:pt x="2040731" y="0"/>
                </a:lnTo>
                <a:lnTo>
                  <a:pt x="2040731" y="446410"/>
                </a:lnTo>
                <a:lnTo>
                  <a:pt x="0" y="4464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62115" y="3411662"/>
            <a:ext cx="4997607" cy="59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b="true" sz="3959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INPUT USUARIO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0582" y="784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CODIGO PRESENTACION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7883" y="729007"/>
            <a:ext cx="4997607" cy="59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b="true" sz="3959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VERIFICAR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541561" y="8988303"/>
            <a:ext cx="4344061" cy="6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1848">
                <a:solidFill>
                  <a:srgbClr val="EFEEE9"/>
                </a:solidFill>
                <a:latin typeface="Open Sans"/>
                <a:ea typeface="Open Sans"/>
                <a:cs typeface="Open Sans"/>
                <a:sym typeface="Open Sans"/>
              </a:rPr>
              <a:t>Verificamos posiciones  y disponibilidad</a:t>
            </a:r>
          </a:p>
          <a:p>
            <a:pPr algn="ctr">
              <a:lnSpc>
                <a:spcPts val="2587"/>
              </a:lnSpc>
            </a:pPr>
            <a:r>
              <a:rPr lang="en-US" sz="1848">
                <a:solidFill>
                  <a:srgbClr val="EFEEE9"/>
                </a:solidFill>
                <a:latin typeface="Open Sans"/>
                <a:ea typeface="Open Sans"/>
                <a:cs typeface="Open Sans"/>
                <a:sym typeface="Open Sans"/>
              </a:rPr>
              <a:t>e insertamos num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103" y="3785033"/>
            <a:ext cx="10877966" cy="257116"/>
          </a:xfrm>
          <a:custGeom>
            <a:avLst/>
            <a:gdLst/>
            <a:ahLst/>
            <a:cxnLst/>
            <a:rect r="r" b="b" t="t" l="l"/>
            <a:pathLst>
              <a:path h="257116" w="10877966">
                <a:moveTo>
                  <a:pt x="0" y="0"/>
                </a:moveTo>
                <a:lnTo>
                  <a:pt x="10877966" y="0"/>
                </a:lnTo>
                <a:lnTo>
                  <a:pt x="10877966" y="257115"/>
                </a:lnTo>
                <a:lnTo>
                  <a:pt x="0" y="257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36575" y="0"/>
            <a:ext cx="4951425" cy="10287000"/>
            <a:chOff x="0" y="0"/>
            <a:chExt cx="3987221" cy="82837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7221" cy="8283785"/>
            </a:xfrm>
            <a:custGeom>
              <a:avLst/>
              <a:gdLst/>
              <a:ahLst/>
              <a:cxnLst/>
              <a:rect r="r" b="b" t="t" l="l"/>
              <a:pathLst>
                <a:path h="8283785" w="3987221">
                  <a:moveTo>
                    <a:pt x="0" y="7864073"/>
                  </a:moveTo>
                  <a:lnTo>
                    <a:pt x="0" y="419712"/>
                  </a:lnTo>
                  <a:cubicBezTo>
                    <a:pt x="0" y="187766"/>
                    <a:pt x="135566" y="0"/>
                    <a:pt x="303029" y="0"/>
                  </a:cubicBezTo>
                  <a:lnTo>
                    <a:pt x="3684192" y="0"/>
                  </a:lnTo>
                  <a:cubicBezTo>
                    <a:pt x="3851655" y="0"/>
                    <a:pt x="3987221" y="188870"/>
                    <a:pt x="3987221" y="419712"/>
                  </a:cubicBezTo>
                  <a:lnTo>
                    <a:pt x="3987221" y="7864073"/>
                  </a:lnTo>
                  <a:cubicBezTo>
                    <a:pt x="3987221" y="8096020"/>
                    <a:pt x="3851655" y="8283785"/>
                    <a:pt x="3684192" y="8283785"/>
                  </a:cubicBezTo>
                  <a:lnTo>
                    <a:pt x="303029" y="8283785"/>
                  </a:lnTo>
                  <a:cubicBezTo>
                    <a:pt x="136363" y="8283785"/>
                    <a:pt x="0" y="8096020"/>
                    <a:pt x="0" y="7864073"/>
                  </a:cubicBezTo>
                  <a:close/>
                </a:path>
              </a:pathLst>
            </a:custGeom>
            <a:blipFill>
              <a:blip r:embed="rId4"/>
              <a:stretch>
                <a:fillRect l="-53879" t="0" r="-5387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27947" y="4927973"/>
            <a:ext cx="7794885" cy="3476161"/>
          </a:xfrm>
          <a:custGeom>
            <a:avLst/>
            <a:gdLst/>
            <a:ahLst/>
            <a:cxnLst/>
            <a:rect r="r" b="b" t="t" l="l"/>
            <a:pathLst>
              <a:path h="3476161" w="7794885">
                <a:moveTo>
                  <a:pt x="0" y="0"/>
                </a:moveTo>
                <a:lnTo>
                  <a:pt x="7794886" y="0"/>
                </a:lnTo>
                <a:lnTo>
                  <a:pt x="7794886" y="3476162"/>
                </a:lnTo>
                <a:lnTo>
                  <a:pt x="0" y="34761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89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95366" y="7619064"/>
            <a:ext cx="2541209" cy="2667936"/>
          </a:xfrm>
          <a:custGeom>
            <a:avLst/>
            <a:gdLst/>
            <a:ahLst/>
            <a:cxnLst/>
            <a:rect r="r" b="b" t="t" l="l"/>
            <a:pathLst>
              <a:path h="2667936" w="2541209">
                <a:moveTo>
                  <a:pt x="0" y="0"/>
                </a:moveTo>
                <a:lnTo>
                  <a:pt x="2541209" y="0"/>
                </a:lnTo>
                <a:lnTo>
                  <a:pt x="2541209" y="2667936"/>
                </a:lnTo>
                <a:lnTo>
                  <a:pt x="0" y="26679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28497" y="2057198"/>
            <a:ext cx="8193785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ERRORES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18266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8"/>
                </a:lnTo>
                <a:lnTo>
                  <a:pt x="0" y="3381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0582" y="19050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CODIGO PRESENTACION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37208" y="1028700"/>
          <a:ext cx="11362459" cy="8229600"/>
        </p:xfrm>
        <a:graphic>
          <a:graphicData uri="http://schemas.openxmlformats.org/drawingml/2006/table">
            <a:tbl>
              <a:tblPr/>
              <a:tblGrid>
                <a:gridCol w="11362459"/>
              </a:tblGrid>
              <a:tr h="1370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Interfaz gráfica más amigable al usuario.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Guardado de puntuación de partida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Contador de Tiempo de la partida en curso.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Mas modos de juego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Apartado de "Leaderboard" que permitirá al usuario ver los puntajes guardados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277353" y="2384558"/>
            <a:ext cx="2370836" cy="1615942"/>
          </a:xfrm>
          <a:custGeom>
            <a:avLst/>
            <a:gdLst/>
            <a:ahLst/>
            <a:cxnLst/>
            <a:rect r="r" b="b" t="t" l="l"/>
            <a:pathLst>
              <a:path h="1615942" w="2370836">
                <a:moveTo>
                  <a:pt x="0" y="0"/>
                </a:moveTo>
                <a:lnTo>
                  <a:pt x="2370836" y="0"/>
                </a:lnTo>
                <a:lnTo>
                  <a:pt x="2370836" y="1615942"/>
                </a:lnTo>
                <a:lnTo>
                  <a:pt x="0" y="1615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1" t="0" r="-115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000500"/>
            <a:ext cx="6925541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ENTRGABLE</a:t>
            </a:r>
          </a:p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80%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64462" y="19050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b="true" sz="2499" spc="367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ENTREGABLE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651200"/>
            <a:ext cx="9291074" cy="11589400"/>
            <a:chOff x="0" y="0"/>
            <a:chExt cx="2447032" cy="3052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032" cy="3052352"/>
            </a:xfrm>
            <a:custGeom>
              <a:avLst/>
              <a:gdLst/>
              <a:ahLst/>
              <a:cxnLst/>
              <a:rect r="r" b="b" t="t" l="l"/>
              <a:pathLst>
                <a:path h="3052352" w="2447032">
                  <a:moveTo>
                    <a:pt x="0" y="0"/>
                  </a:moveTo>
                  <a:lnTo>
                    <a:pt x="2447032" y="0"/>
                  </a:lnTo>
                  <a:lnTo>
                    <a:pt x="2447032" y="3052352"/>
                  </a:lnTo>
                  <a:lnTo>
                    <a:pt x="0" y="305235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47032" cy="3099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311" t="0" r="-1249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29400" y="2973360"/>
            <a:ext cx="1003924" cy="496486"/>
          </a:xfrm>
          <a:custGeom>
            <a:avLst/>
            <a:gdLst/>
            <a:ahLst/>
            <a:cxnLst/>
            <a:rect r="r" b="b" t="t" l="l"/>
            <a:pathLst>
              <a:path h="496486" w="1003924">
                <a:moveTo>
                  <a:pt x="0" y="0"/>
                </a:moveTo>
                <a:lnTo>
                  <a:pt x="1003924" y="0"/>
                </a:lnTo>
                <a:lnTo>
                  <a:pt x="1003924" y="496486"/>
                </a:lnTo>
                <a:lnTo>
                  <a:pt x="0" y="49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725117"/>
            <a:ext cx="6605617" cy="99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2"/>
              </a:lnSpc>
            </a:pPr>
            <a:r>
              <a:rPr lang="en-US" sz="6517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CONTENIDO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4640771"/>
            <a:ext cx="6605617" cy="373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736" indent="-327368" lvl="1">
              <a:lnSpc>
                <a:spcPts val="7581"/>
              </a:lnSpc>
              <a:buFont typeface="Arial"/>
              <a:buChar char="•"/>
            </a:pPr>
            <a:r>
              <a:rPr lang="en-US" b="true" sz="3032" spc="26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INTRODUCCION </a:t>
            </a:r>
          </a:p>
          <a:p>
            <a:pPr algn="just" marL="654736" indent="-327368" lvl="1">
              <a:lnSpc>
                <a:spcPts val="7581"/>
              </a:lnSpc>
              <a:buFont typeface="Arial"/>
              <a:buChar char="•"/>
            </a:pPr>
            <a:r>
              <a:rPr lang="en-US" b="true" sz="3032" spc="26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ENTREGABLE 40%</a:t>
            </a:r>
          </a:p>
          <a:p>
            <a:pPr algn="just" marL="654736" indent="-327368" lvl="1">
              <a:lnSpc>
                <a:spcPts val="7581"/>
              </a:lnSpc>
              <a:buFont typeface="Arial"/>
              <a:buChar char="•"/>
            </a:pPr>
            <a:r>
              <a:rPr lang="en-US" b="true" sz="3032" spc="26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CODIGO</a:t>
            </a:r>
          </a:p>
          <a:p>
            <a:pPr algn="just" marL="654736" indent="-327368" lvl="1">
              <a:lnSpc>
                <a:spcPts val="7581"/>
              </a:lnSpc>
              <a:buFont typeface="Arial"/>
              <a:buChar char="•"/>
            </a:pPr>
            <a:r>
              <a:rPr lang="en-US" b="true" sz="3032" spc="26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ENTREGABLE 80%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508973" y="2596644"/>
            <a:ext cx="17075345" cy="5370972"/>
          </a:xfrm>
          <a:custGeom>
            <a:avLst/>
            <a:gdLst/>
            <a:ahLst/>
            <a:cxnLst/>
            <a:rect r="r" b="b" t="t" l="l"/>
            <a:pathLst>
              <a:path h="5370972" w="17075345">
                <a:moveTo>
                  <a:pt x="0" y="0"/>
                </a:moveTo>
                <a:lnTo>
                  <a:pt x="17075346" y="0"/>
                </a:lnTo>
                <a:lnTo>
                  <a:pt x="17075346" y="5370972"/>
                </a:lnTo>
                <a:lnTo>
                  <a:pt x="0" y="537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6200" y="1028700"/>
            <a:ext cx="6383012" cy="8229600"/>
          </a:xfrm>
          <a:custGeom>
            <a:avLst/>
            <a:gdLst/>
            <a:ahLst/>
            <a:cxnLst/>
            <a:rect r="r" b="b" t="t" l="l"/>
            <a:pathLst>
              <a:path h="8229600" w="6383012">
                <a:moveTo>
                  <a:pt x="0" y="0"/>
                </a:moveTo>
                <a:lnTo>
                  <a:pt x="6383012" y="0"/>
                </a:lnTo>
                <a:lnTo>
                  <a:pt x="6383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556" t="-1189" r="-33825" b="-604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6200" y="1028700"/>
            <a:ext cx="6383012" cy="8229600"/>
          </a:xfrm>
          <a:custGeom>
            <a:avLst/>
            <a:gdLst/>
            <a:ahLst/>
            <a:cxnLst/>
            <a:rect r="r" b="b" t="t" l="l"/>
            <a:pathLst>
              <a:path h="8229600" w="6383012">
                <a:moveTo>
                  <a:pt x="0" y="0"/>
                </a:moveTo>
                <a:lnTo>
                  <a:pt x="6383012" y="0"/>
                </a:lnTo>
                <a:lnTo>
                  <a:pt x="6383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0146" t="-4498" r="-20780" b="-44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47601" y="1444983"/>
            <a:ext cx="1033449" cy="1729622"/>
          </a:xfrm>
          <a:custGeom>
            <a:avLst/>
            <a:gdLst/>
            <a:ahLst/>
            <a:cxnLst/>
            <a:rect r="r" b="b" t="t" l="l"/>
            <a:pathLst>
              <a:path h="1729622" w="1033449">
                <a:moveTo>
                  <a:pt x="0" y="0"/>
                </a:moveTo>
                <a:lnTo>
                  <a:pt x="1033449" y="0"/>
                </a:lnTo>
                <a:lnTo>
                  <a:pt x="1033449" y="1729622"/>
                </a:lnTo>
                <a:lnTo>
                  <a:pt x="0" y="1729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63332" y="2243119"/>
            <a:ext cx="3589949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60"/>
              </a:lnSpc>
            </a:pPr>
            <a:r>
              <a:rPr lang="en-US" b="true" sz="6600" spc="38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REGLAS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64462" y="19050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b="true" sz="2499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INTRODUCCION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63332" y="3634184"/>
            <a:ext cx="4700993" cy="562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522" indent="-246261" lvl="1">
              <a:lnSpc>
                <a:spcPts val="2965"/>
              </a:lnSpc>
              <a:buFont typeface="Arial"/>
              <a:buChar char="•"/>
            </a:pPr>
            <a:r>
              <a:rPr lang="en-US" b="true" sz="2281" spc="33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El tablero es de 9x9 casillas.</a:t>
            </a:r>
          </a:p>
          <a:p>
            <a:pPr algn="l">
              <a:lnSpc>
                <a:spcPts val="2965"/>
              </a:lnSpc>
            </a:pPr>
          </a:p>
          <a:p>
            <a:pPr algn="l" marL="492522" indent="-246261" lvl="1">
              <a:lnSpc>
                <a:spcPts val="2965"/>
              </a:lnSpc>
              <a:buFont typeface="Arial"/>
              <a:buChar char="•"/>
            </a:pPr>
            <a:r>
              <a:rPr lang="en-US" b="true" sz="2281" spc="33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Se divide en 9 cuadrantes de 3x3.</a:t>
            </a:r>
          </a:p>
          <a:p>
            <a:pPr algn="l">
              <a:lnSpc>
                <a:spcPts val="2965"/>
              </a:lnSpc>
            </a:pPr>
          </a:p>
          <a:p>
            <a:pPr algn="l" marL="492522" indent="-246261" lvl="1">
              <a:lnSpc>
                <a:spcPts val="2965"/>
              </a:lnSpc>
              <a:buFont typeface="Arial"/>
              <a:buChar char="•"/>
            </a:pPr>
            <a:r>
              <a:rPr lang="en-US" b="true" sz="2281" spc="33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Cada fila, columna y cuadrante debe contener los números del 1 al 9, sin repetir.</a:t>
            </a:r>
          </a:p>
          <a:p>
            <a:pPr algn="l">
              <a:lnSpc>
                <a:spcPts val="2965"/>
              </a:lnSpc>
            </a:pPr>
          </a:p>
          <a:p>
            <a:pPr algn="l" marL="492522" indent="-246261" lvl="1">
              <a:lnSpc>
                <a:spcPts val="2965"/>
              </a:lnSpc>
              <a:buFont typeface="Arial"/>
              <a:buChar char="•"/>
            </a:pPr>
            <a:r>
              <a:rPr lang="en-US" b="true" sz="2281" spc="33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Empieza llenando con números que ya estén dados.</a:t>
            </a:r>
          </a:p>
          <a:p>
            <a:pPr algn="l">
              <a:lnSpc>
                <a:spcPts val="296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37208" y="1028700"/>
          <a:ext cx="11362459" cy="8229600"/>
        </p:xfrm>
        <a:graphic>
          <a:graphicData uri="http://schemas.openxmlformats.org/drawingml/2006/table">
            <a:tbl>
              <a:tblPr/>
              <a:tblGrid>
                <a:gridCol w="11362459"/>
              </a:tblGrid>
              <a:tr h="1370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Generador de la Matriz del Sudoku.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Contador de "Errores" de la partida en curso.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Apartado de Instrucciones de la Aplicación.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Programa funcional de Sudoku.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Interfaz de Usuario que permita validar las entradas del mismo.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277353" y="2384558"/>
            <a:ext cx="2370836" cy="1615942"/>
          </a:xfrm>
          <a:custGeom>
            <a:avLst/>
            <a:gdLst/>
            <a:ahLst/>
            <a:cxnLst/>
            <a:rect r="r" b="b" t="t" l="l"/>
            <a:pathLst>
              <a:path h="1615942" w="2370836">
                <a:moveTo>
                  <a:pt x="0" y="0"/>
                </a:moveTo>
                <a:lnTo>
                  <a:pt x="2370836" y="0"/>
                </a:lnTo>
                <a:lnTo>
                  <a:pt x="2370836" y="1615942"/>
                </a:lnTo>
                <a:lnTo>
                  <a:pt x="0" y="1615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1" t="0" r="-115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000500"/>
            <a:ext cx="6925541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ENTRGABLE</a:t>
            </a:r>
          </a:p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40%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64462" y="19050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b="true" sz="2499" spc="367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ENTRGABLE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77025" y="717089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23509" y="3505215"/>
            <a:ext cx="10777205" cy="4521731"/>
          </a:xfrm>
          <a:custGeom>
            <a:avLst/>
            <a:gdLst/>
            <a:ahLst/>
            <a:cxnLst/>
            <a:rect r="r" b="b" t="t" l="l"/>
            <a:pathLst>
              <a:path h="4521731" w="10777205">
                <a:moveTo>
                  <a:pt x="0" y="0"/>
                </a:moveTo>
                <a:lnTo>
                  <a:pt x="10777204" y="0"/>
                </a:lnTo>
                <a:lnTo>
                  <a:pt x="10777204" y="4521731"/>
                </a:lnTo>
                <a:lnTo>
                  <a:pt x="0" y="4521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18" t="0" r="-11522" b="-124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03052" y="2628511"/>
            <a:ext cx="9657581" cy="76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b="true" sz="5214" spc="22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MENU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33776" y="699606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b="true" sz="2499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CODIGO PRESENTACION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77025" y="717089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65519" y="4050889"/>
            <a:ext cx="6580564" cy="4881908"/>
          </a:xfrm>
          <a:custGeom>
            <a:avLst/>
            <a:gdLst/>
            <a:ahLst/>
            <a:cxnLst/>
            <a:rect r="r" b="b" t="t" l="l"/>
            <a:pathLst>
              <a:path h="4881908" w="6580564">
                <a:moveTo>
                  <a:pt x="0" y="0"/>
                </a:moveTo>
                <a:lnTo>
                  <a:pt x="6580564" y="0"/>
                </a:lnTo>
                <a:lnTo>
                  <a:pt x="6580564" y="4881908"/>
                </a:lnTo>
                <a:lnTo>
                  <a:pt x="0" y="4881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57952" y="2630910"/>
            <a:ext cx="9657581" cy="76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b="true" sz="5214" spc="22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ELECCION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33776" y="699606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b="true" sz="2499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CODIGO PRESENTACION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88412" y="4563110"/>
            <a:ext cx="13771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6083" y="7000875"/>
            <a:ext cx="33070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INSTRUCCIONES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77025" y="717089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34566" y="2815604"/>
            <a:ext cx="7646535" cy="6465397"/>
          </a:xfrm>
          <a:custGeom>
            <a:avLst/>
            <a:gdLst/>
            <a:ahLst/>
            <a:cxnLst/>
            <a:rect r="r" b="b" t="t" l="l"/>
            <a:pathLst>
              <a:path h="6465397" w="7646535">
                <a:moveTo>
                  <a:pt x="0" y="0"/>
                </a:moveTo>
                <a:lnTo>
                  <a:pt x="7646535" y="0"/>
                </a:lnTo>
                <a:lnTo>
                  <a:pt x="7646535" y="6465397"/>
                </a:lnTo>
                <a:lnTo>
                  <a:pt x="0" y="6465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38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21964" y="3990902"/>
            <a:ext cx="2926652" cy="4114800"/>
          </a:xfrm>
          <a:custGeom>
            <a:avLst/>
            <a:gdLst/>
            <a:ahLst/>
            <a:cxnLst/>
            <a:rect r="r" b="b" t="t" l="l"/>
            <a:pathLst>
              <a:path h="4114800" w="2926652">
                <a:moveTo>
                  <a:pt x="0" y="0"/>
                </a:moveTo>
                <a:lnTo>
                  <a:pt x="2926652" y="0"/>
                </a:lnTo>
                <a:lnTo>
                  <a:pt x="2926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29043" y="1719635"/>
            <a:ext cx="9657581" cy="76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b="true" sz="5214" spc="22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NUEVA PARTIDA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33776" y="699606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b="true" sz="2499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CODIGO PRESENTACION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1964" y="4139886"/>
            <a:ext cx="29266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1964" y="5724770"/>
            <a:ext cx="29266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1964" y="7338062"/>
            <a:ext cx="29266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77025" y="717089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2699" y="4267374"/>
            <a:ext cx="5778572" cy="1590132"/>
          </a:xfrm>
          <a:custGeom>
            <a:avLst/>
            <a:gdLst/>
            <a:ahLst/>
            <a:cxnLst/>
            <a:rect r="r" b="b" t="t" l="l"/>
            <a:pathLst>
              <a:path h="1590132" w="5778572">
                <a:moveTo>
                  <a:pt x="0" y="0"/>
                </a:moveTo>
                <a:lnTo>
                  <a:pt x="5778572" y="0"/>
                </a:lnTo>
                <a:lnTo>
                  <a:pt x="5778572" y="1590132"/>
                </a:lnTo>
                <a:lnTo>
                  <a:pt x="0" y="1590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190635"/>
            <a:ext cx="7594829" cy="3546670"/>
          </a:xfrm>
          <a:custGeom>
            <a:avLst/>
            <a:gdLst/>
            <a:ahLst/>
            <a:cxnLst/>
            <a:rect r="r" b="b" t="t" l="l"/>
            <a:pathLst>
              <a:path h="3546670" w="7594829">
                <a:moveTo>
                  <a:pt x="0" y="0"/>
                </a:moveTo>
                <a:lnTo>
                  <a:pt x="7594829" y="0"/>
                </a:lnTo>
                <a:lnTo>
                  <a:pt x="7594829" y="3546670"/>
                </a:lnTo>
                <a:lnTo>
                  <a:pt x="0" y="35466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737305"/>
            <a:ext cx="6546339" cy="3799062"/>
          </a:xfrm>
          <a:custGeom>
            <a:avLst/>
            <a:gdLst/>
            <a:ahLst/>
            <a:cxnLst/>
            <a:rect r="r" b="b" t="t" l="l"/>
            <a:pathLst>
              <a:path h="3799062" w="6546339">
                <a:moveTo>
                  <a:pt x="0" y="0"/>
                </a:moveTo>
                <a:lnTo>
                  <a:pt x="6546339" y="0"/>
                </a:lnTo>
                <a:lnTo>
                  <a:pt x="6546339" y="3799062"/>
                </a:lnTo>
                <a:lnTo>
                  <a:pt x="0" y="3799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67" r="-891" b="-1122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6153" y="6280683"/>
            <a:ext cx="2880845" cy="2977617"/>
          </a:xfrm>
          <a:custGeom>
            <a:avLst/>
            <a:gdLst/>
            <a:ahLst/>
            <a:cxnLst/>
            <a:rect r="r" b="b" t="t" l="l"/>
            <a:pathLst>
              <a:path h="2977617" w="2880845">
                <a:moveTo>
                  <a:pt x="0" y="0"/>
                </a:moveTo>
                <a:lnTo>
                  <a:pt x="2880845" y="0"/>
                </a:lnTo>
                <a:lnTo>
                  <a:pt x="2880845" y="2977617"/>
                </a:lnTo>
                <a:lnTo>
                  <a:pt x="0" y="29776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52699" y="3445007"/>
            <a:ext cx="3569767" cy="76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b="true" sz="5214" spc="22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TABLERO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33776" y="699606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b="true" sz="2499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CODIGO PRESENTACION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429081"/>
            <a:ext cx="3797414" cy="76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b="true" sz="5214" spc="22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RESOLVER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04075"/>
            <a:ext cx="18288000" cy="3347202"/>
            <a:chOff x="0" y="0"/>
            <a:chExt cx="5004986" cy="916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4986" cy="916049"/>
            </a:xfrm>
            <a:custGeom>
              <a:avLst/>
              <a:gdLst/>
              <a:ahLst/>
              <a:cxnLst/>
              <a:rect r="r" b="b" t="t" l="l"/>
              <a:pathLst>
                <a:path h="916049" w="5004986">
                  <a:moveTo>
                    <a:pt x="0" y="0"/>
                  </a:moveTo>
                  <a:lnTo>
                    <a:pt x="5004986" y="0"/>
                  </a:lnTo>
                  <a:lnTo>
                    <a:pt x="5004986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04986" cy="954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49038" y="2880714"/>
            <a:ext cx="5794145" cy="3393923"/>
          </a:xfrm>
          <a:custGeom>
            <a:avLst/>
            <a:gdLst/>
            <a:ahLst/>
            <a:cxnLst/>
            <a:rect r="r" b="b" t="t" l="l"/>
            <a:pathLst>
              <a:path h="3393923" w="5794145">
                <a:moveTo>
                  <a:pt x="0" y="0"/>
                </a:moveTo>
                <a:lnTo>
                  <a:pt x="5794145" y="0"/>
                </a:lnTo>
                <a:lnTo>
                  <a:pt x="5794145" y="3393923"/>
                </a:lnTo>
                <a:lnTo>
                  <a:pt x="0" y="339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8" r="-47422" b="-106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74991" y="6360362"/>
            <a:ext cx="5768193" cy="3926638"/>
          </a:xfrm>
          <a:custGeom>
            <a:avLst/>
            <a:gdLst/>
            <a:ahLst/>
            <a:cxnLst/>
            <a:rect r="r" b="b" t="t" l="l"/>
            <a:pathLst>
              <a:path h="3926638" w="5768193">
                <a:moveTo>
                  <a:pt x="0" y="0"/>
                </a:moveTo>
                <a:lnTo>
                  <a:pt x="5768192" y="0"/>
                </a:lnTo>
                <a:lnTo>
                  <a:pt x="5768192" y="3926638"/>
                </a:lnTo>
                <a:lnTo>
                  <a:pt x="0" y="392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49" t="-427" r="0" b="-42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37970" y="1856920"/>
            <a:ext cx="8016282" cy="96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b="true" sz="63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CAMBIAR VALORES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3183" y="5095875"/>
            <a:ext cx="2250066" cy="38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6FD62F"/>
                </a:solidFill>
                <a:latin typeface="Now Heavy"/>
                <a:ea typeface="Now Heavy"/>
                <a:cs typeface="Now Heavy"/>
                <a:sym typeface="Now Heavy"/>
              </a:rPr>
              <a:t>TRUE </a:t>
            </a:r>
            <a:r>
              <a:rPr lang="en-US" b="true" sz="2199" spc="48">
                <a:solidFill>
                  <a:srgbClr val="1E1E1E"/>
                </a:solidFill>
                <a:latin typeface="Now Heavy"/>
                <a:ea typeface="Now Heavy"/>
                <a:cs typeface="Now Heavy"/>
                <a:sym typeface="Now Heavy"/>
              </a:rPr>
              <a:t>O </a:t>
            </a:r>
            <a:r>
              <a:rPr lang="en-US" b="true" sz="2199" spc="48">
                <a:solidFill>
                  <a:srgbClr val="FF3131"/>
                </a:solidFill>
                <a:latin typeface="Now Heavy"/>
                <a:ea typeface="Now Heavy"/>
                <a:cs typeface="Now Heavy"/>
                <a:sym typeface="Now Heavy"/>
              </a:rPr>
              <a:t>FALSE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3713546"/>
            <a:ext cx="5789597" cy="169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</a:pPr>
            <a:r>
              <a:rPr lang="en-US" sz="2458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RECORREMOS POSICIONES </a:t>
            </a:r>
          </a:p>
          <a:p>
            <a:pPr algn="ctr">
              <a:lnSpc>
                <a:spcPts val="3441"/>
              </a:lnSpc>
            </a:pPr>
            <a:r>
              <a:rPr lang="en-US" sz="2458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CAMBIANDO VALORES ALEATORIOS </a:t>
            </a:r>
          </a:p>
          <a:p>
            <a:pPr algn="ctr">
              <a:lnSpc>
                <a:spcPts val="3441"/>
              </a:lnSpc>
            </a:pPr>
            <a:r>
              <a:rPr lang="en-US" sz="2458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A 0 (CERO) PARA SIMULAR LOS ESPACIOS VACIOS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DAGSPgrYn1o</dc:identifier>
  <dcterms:modified xsi:type="dcterms:W3CDTF">2011-08-01T06:04:30Z</dcterms:modified>
  <cp:revision>1</cp:revision>
  <dc:title>SUDOKU</dc:title>
</cp:coreProperties>
</file>